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4" d="100"/>
          <a:sy n="134" d="100"/>
        </p:scale>
        <p:origin x="-2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E6AD5-ABF2-4937-B294-208EE1801C39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AF0E8-F53C-4FF9-AF7D-5413E9246C3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209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83"/>
            <a:ext cx="9144000" cy="6855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9147178" cy="68579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717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1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1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9147178" cy="68579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1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717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1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17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17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717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1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717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717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717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71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178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1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717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717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178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3074" name="Picture 2" descr="W:\PUBLIC REPORTS\Annual Performance Reports\Annual Performance Report - Healthcare in Focus 2010\Layout and design\SLIDE-SHOW\SLIDES - POWERPOINT\POWERPOINT-SLIDE-3_Intro-tex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1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7178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17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"/>
            <a:ext cx="9147178" cy="68579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:\PUBLIC REPORTS\Annual Performance Reports\Annual Performance Report - Healthcare in Focus 2010\Layout and design\SLIDE-SHOW\SLIDES - POWERPOINT\POWERPOINT-SLIDE-33_End-slide-For-all-reports-visit-www.bhi.nsw.gov.a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718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71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717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1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17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717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71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0</Words>
  <Application>Microsoft Office PowerPoint</Application>
  <PresentationFormat>On-screen Show (4:3)</PresentationFormat>
  <Paragraphs>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Design</Manager>
  <Company>BHI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 2010 Healthcare In Focus</dc:title>
  <dc:subject>APR-2010_Healthcare-In-Focus_POWERPOINT-SLIDE-SHOW_1918x1438pixels_MASTER</dc:subject>
  <dc:creator>Sally Prisk</dc:creator>
  <cp:lastModifiedBy>Sally Prisk</cp:lastModifiedBy>
  <cp:revision>46</cp:revision>
  <dcterms:created xsi:type="dcterms:W3CDTF">2011-03-31T00:58:50Z</dcterms:created>
  <dcterms:modified xsi:type="dcterms:W3CDTF">2013-02-15T04:41:39Z</dcterms:modified>
</cp:coreProperties>
</file>