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6" r:id="rId3"/>
    <p:sldId id="290" r:id="rId4"/>
    <p:sldId id="258" r:id="rId5"/>
    <p:sldId id="259" r:id="rId6"/>
    <p:sldId id="260" r:id="rId7"/>
    <p:sldId id="29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2" r:id="rId20"/>
    <p:sldId id="293" r:id="rId21"/>
    <p:sldId id="294" r:id="rId22"/>
    <p:sldId id="295" r:id="rId23"/>
    <p:sldId id="296" r:id="rId24"/>
    <p:sldId id="288" r:id="rId25"/>
  </p:sldIdLst>
  <p:sldSz cx="9144000" cy="6858000" type="screen4x3"/>
  <p:notesSz cx="677545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3" autoAdjust="0"/>
    <p:restoredTop sz="94660"/>
  </p:normalViewPr>
  <p:slideViewPr>
    <p:cSldViewPr>
      <p:cViewPr varScale="1">
        <p:scale>
          <a:sx n="134" d="100"/>
          <a:sy n="134" d="100"/>
        </p:scale>
        <p:origin x="-31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7854" y="0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E6AD5-ABF2-4937-B294-208EE1801C39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1225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545" y="4705350"/>
            <a:ext cx="542036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7854" y="9408981"/>
            <a:ext cx="2936028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AF0E8-F53C-4FF9-AF7D-5413E9246C33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33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78119-8F8A-4BF2-B843-E63763649D4D}" type="datetimeFigureOut">
              <a:rPr lang="en-US" smtClean="0"/>
              <a:pPr/>
              <a:t>2/15/2013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402B-53AB-4D1B-96B2-F6DE9492A08F}" type="slidenum">
              <a:rPr lang="en-AU" smtClean="0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4000" cy="6855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9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47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653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323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7696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226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PUBLIC REPORTS\Annual Performance Reports\Annual Performance Report - Healthcare in Focus 2010\Layout and design\SLIDE-SHOW\SLIDES - POWERPOINT\POWERPOINT-SLIDE-33_End-slide-For-all-reports-visit-www.bhi.nsw.gov.a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718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W:\PUBLIC REPORTS\Annual Performance Reports\Annual Performance Report - Healthcare in Focus 2010\Layout and design\SLIDE-SHOW\SLIDES - NEW\SLIDE-2_PerformanceFramework_Figure-1.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71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5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3074" name="Picture 2" descr="W:\PUBLIC REPORTS\Annual Performance Reports\Annual Performance Report - Healthcare in Focus 2010\Layout and design\SLIDE-SHOW\SLIDES - POWERPOINT\POWERPOINT-SLIDE-3_Intro-tex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580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83"/>
            <a:ext cx="9143998" cy="685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569</TotalTime>
  <Words>0</Words>
  <Application>Microsoft Office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Design</Manager>
  <Company>BHI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APR-2011_Healthcare-In-Focus_POWERPOINT-SLIDE-SHOW_1918x1438pixels_MASTER</dc:title>
  <dc:subject>APR 2011</dc:subject>
  <dc:creator>Sally Prisk</dc:creator>
  <cp:lastModifiedBy>Sally Prisk</cp:lastModifiedBy>
  <cp:revision>51</cp:revision>
  <cp:lastPrinted>2013-02-14T05:06:06Z</cp:lastPrinted>
  <dcterms:created xsi:type="dcterms:W3CDTF">2011-03-31T00:58:50Z</dcterms:created>
  <dcterms:modified xsi:type="dcterms:W3CDTF">2013-02-15T04:40:43Z</dcterms:modified>
</cp:coreProperties>
</file>